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1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CB49-C16E-4020-940C-D1A29252B5BE}" type="datetimeFigureOut">
              <a:rPr lang="ru-RU" smtClean="0"/>
              <a:t>ср 16.10.24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ECA5-E17F-4FAC-9B61-30A6937486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3326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5" y="764707"/>
          <a:ext cx="8856983" cy="6093292"/>
        </p:xfrm>
        <a:graphic>
          <a:graphicData uri="http://schemas.openxmlformats.org/drawingml/2006/table">
            <a:tbl>
              <a:tblPr/>
              <a:tblGrid>
                <a:gridCol w="290393"/>
                <a:gridCol w="5517465"/>
                <a:gridCol w="1306768"/>
                <a:gridCol w="1742357"/>
              </a:tblGrid>
              <a:tr h="383165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Название</a:t>
                      </a:r>
                      <a:r>
                        <a:rPr lang="ru-RU" sz="1200" b="1" spc="-2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мероприятия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Сроки</a:t>
                      </a:r>
                    </a:p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проведения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1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Тематические классные часы, посвящённые основным событиям Великой Отечественной войны.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Сентябрь- май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1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«Они не воевали за награды…» - акция, посвященная Дню неизвестного солдата и битве под Москвой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 декабря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2590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</a:rPr>
                        <a:t>Конкурс чтецов «Я только слышал о войне»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Январь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Всероссийская</a:t>
                      </a:r>
                      <a:r>
                        <a:rPr lang="ru-RU" sz="1200" b="1" spc="-1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акция «Блокадный</a:t>
                      </a:r>
                      <a:r>
                        <a:rPr lang="ru-RU" sz="1200" b="1" spc="-1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хлеб»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ru-RU" sz="1200" b="1" spc="-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января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«900 дней мужества» - акция памяти ко Дню снятия блокады Ленинграда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r>
                        <a:rPr lang="ru-RU" sz="1200" b="1" spc="-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января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5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«Они Героями останутся на век» - акция памяти, посвящённая Дню разгрома советскими войсками немецко-фашистских войск в Сталинградской битве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 февраля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77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«А память сердце бережет» - экскурс в историю в  рамках памятной даты России (День памяти о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россиянах, исполнявших служебный долг за пределами Отечества)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15 февраля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 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1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«Остался в сердце вечный след войны» - час памяти, посвящённый Дню защитника Отечества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22 февраля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7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636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Просмотр</a:t>
                      </a:r>
                      <a:r>
                        <a:rPr lang="ru-RU" sz="1200" b="1" spc="-1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фильмов</a:t>
                      </a:r>
                      <a:r>
                        <a:rPr lang="ru-RU" sz="1200" b="1" spc="-3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Великой Отечественной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войне.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течении 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5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Экскурсии в школьный музей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, посвященные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Дням воинской славы и памятным датам истории России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 течение 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514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Отв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за</a:t>
                      </a:r>
                      <a:r>
                        <a:rPr lang="ru-RU" sz="1200" b="1" spc="-15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музей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26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Читаем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книге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войне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Октябрь-</a:t>
                      </a:r>
                      <a:r>
                        <a:rPr lang="ru-RU" sz="1200" b="1" spc="-1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апрель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Отв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библиотеку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26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Книжная</a:t>
                      </a:r>
                      <a:r>
                        <a:rPr lang="ru-RU" sz="1200" b="1" spc="-1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выставка</a:t>
                      </a:r>
                      <a:r>
                        <a:rPr lang="ru-RU" sz="1200" b="1" spc="-2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«Писатели о войне»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Октябрь-</a:t>
                      </a:r>
                      <a:r>
                        <a:rPr lang="ru-RU" sz="1200" b="1" spc="-1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апрель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Отв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библиотеку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86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Участие</a:t>
                      </a:r>
                      <a:r>
                        <a:rPr lang="ru-RU" sz="1200" b="1" spc="-1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b="1" spc="-1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Международной акции</a:t>
                      </a:r>
                      <a:r>
                        <a:rPr lang="ru-RU" sz="1200" b="1" spc="-1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(тест</a:t>
                      </a:r>
                      <a:r>
                        <a:rPr lang="ru-RU" sz="1200" b="1" spc="-1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200" b="1" spc="-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истории</a:t>
                      </a:r>
                      <a:r>
                        <a:rPr lang="ru-RU" sz="1200" b="1" spc="-1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ВОВ)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Апрель-май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68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Учитель истории</a:t>
                      </a:r>
                      <a:r>
                        <a:rPr lang="ru-RU" sz="1200" b="1" spc="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spc="-1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91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Фотовыставка «Фотографии из семейного альбома»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Апрель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46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«Память сердца» - акция памяти, посвящённая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Международному Дню освобождения узников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фашистских лагерей	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11 апреля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55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Конкурс военной песни «Нам</a:t>
                      </a:r>
                      <a:r>
                        <a:rPr lang="ru-RU" sz="1200" b="1" spc="-33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песня</a:t>
                      </a:r>
                      <a:r>
                        <a:rPr lang="ru-RU" sz="1200" b="1" spc="-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выжить</a:t>
                      </a:r>
                      <a:r>
                        <a:rPr lang="ru-RU" sz="1200" b="1" spc="-1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помогла»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200" b="1" spc="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Учитель музыки.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Всероссийская</a:t>
                      </a:r>
                      <a:r>
                        <a:rPr lang="ru-RU" sz="1200" b="1" spc="-1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акция</a:t>
                      </a:r>
                      <a:r>
                        <a:rPr lang="ru-RU" sz="1200" b="1" spc="-1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«Окна Победы»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7-9 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Акция</a:t>
                      </a:r>
                      <a:r>
                        <a:rPr lang="ru-RU" sz="1200" b="1" spc="-2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«Георгиевская ленточка»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200" b="1" spc="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48450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Уроки мужества «Вечная</a:t>
                      </a:r>
                      <a:r>
                        <a:rPr lang="ru-RU" sz="1200" b="1" spc="-33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слава </a:t>
                      </a:r>
                      <a:r>
                        <a:rPr lang="ru-RU" sz="1200" b="1" spc="-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защитникам»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5-8 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Митинг</a:t>
                      </a:r>
                      <a:r>
                        <a:rPr lang="ru-RU" sz="1200" b="1" spc="-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«Вечная</a:t>
                      </a:r>
                      <a:r>
                        <a:rPr lang="ru-RU" sz="1200" b="1" spc="-2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память, героям»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200" b="1" spc="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Бессмертный</a:t>
                      </a:r>
                      <a:r>
                        <a:rPr lang="ru-RU" sz="1200" b="1" spc="-3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полк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200" b="1" spc="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82">
                <a:tc>
                  <a:txBody>
                    <a:bodyPr/>
                    <a:lstStyle/>
                    <a:p>
                      <a:pPr marL="6794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190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Всероссийская акция «Свеча </a:t>
                      </a:r>
                      <a:r>
                        <a:rPr lang="ru-RU" sz="1200" b="1" spc="-335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памяти»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200" b="1" spc="5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Классные руководители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1" y="99591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</a:tabLs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Бегучевский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филиал МБОУ ООШ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с.Пестровка</a:t>
            </a:r>
            <a:endParaRPr lang="ru-RU" sz="9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 мероприятий, посвященных 80 –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летию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Победы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Великой Отечественной войне в 2024-2025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у.г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370</Words>
  <Application>Microsoft Office PowerPoint</Application>
  <PresentationFormat>Экран (4:3)</PresentationFormat>
  <Paragraphs>100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Mihail</dc:creator>
  <cp:lastModifiedBy>Mihail</cp:lastModifiedBy>
  <cp:revision>1</cp:revision>
  <dcterms:created xsi:type="dcterms:W3CDTF">2024-10-16T17:54:01Z</dcterms:created>
  <dcterms:modified xsi:type="dcterms:W3CDTF">2024-10-16T18:00:44Z</dcterms:modified>
</cp:coreProperties>
</file>